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ABB0-6FF5-4678-8984-90DD86305F23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1A39-89C7-4D77-A4E0-330B25A764C9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ABB0-6FF5-4678-8984-90DD86305F23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1A39-89C7-4D77-A4E0-330B25A764C9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ABB0-6FF5-4678-8984-90DD86305F23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1A39-89C7-4D77-A4E0-330B25A764C9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ABB0-6FF5-4678-8984-90DD86305F23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1A39-89C7-4D77-A4E0-330B25A764C9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ABB0-6FF5-4678-8984-90DD86305F23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1A39-89C7-4D77-A4E0-330B25A764C9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ABB0-6FF5-4678-8984-90DD86305F23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1A39-89C7-4D77-A4E0-330B25A764C9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ABB0-6FF5-4678-8984-90DD86305F23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1A39-89C7-4D77-A4E0-330B25A764C9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ABB0-6FF5-4678-8984-90DD86305F23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1A39-89C7-4D77-A4E0-330B25A764C9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ABB0-6FF5-4678-8984-90DD86305F23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1A39-89C7-4D77-A4E0-330B25A764C9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ABB0-6FF5-4678-8984-90DD86305F23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1A39-89C7-4D77-A4E0-330B25A764C9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1ABB0-6FF5-4678-8984-90DD86305F23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1A39-89C7-4D77-A4E0-330B25A764C9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1ABB0-6FF5-4678-8984-90DD86305F23}" type="datetimeFigureOut">
              <a:rPr lang="en-IE" smtClean="0"/>
              <a:t>18/11/2013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61A39-89C7-4D77-A4E0-330B25A764C9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Brutus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Character Sketch</a:t>
            </a:r>
            <a:endParaRPr lang="en-I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Brutus is worried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Brutus is introduced in Act One, Scene Two.</a:t>
            </a:r>
          </a:p>
          <a:p>
            <a:r>
              <a:rPr lang="en-IE" dirty="0" smtClean="0"/>
              <a:t>Our first impression of him is that he is a serious man: ‘I am not gamesome; I do lack some part / Of that quick spirit that is in Antony.</a:t>
            </a:r>
          </a:p>
          <a:p>
            <a:r>
              <a:rPr lang="en-IE" dirty="0" smtClean="0"/>
              <a:t>Cassius says that Brutus has seemed unhappy or unfriendly recently.  Brutus admits that he is, saying ‘Poor Brutus, with himself at war, / Forgets the shows of love to other men.’</a:t>
            </a:r>
            <a:endParaRPr lang="en-I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Rome vs. Caesar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Brutus is torn between his concern for Rome and his love for Caesar. </a:t>
            </a:r>
          </a:p>
          <a:p>
            <a:r>
              <a:rPr lang="en-IE" dirty="0" smtClean="0"/>
              <a:t>‘ I do fear the people / Choose Caesar for their king’.</a:t>
            </a:r>
          </a:p>
          <a:p>
            <a:r>
              <a:rPr lang="en-IE" dirty="0" smtClean="0"/>
              <a:t>Although he says of Caesar ‘I love him well’, Brutus makes it clear that Rome and honour come first: ‘I love / The name of honour more than I fear death’.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Manipulated by Cassius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Cassius says that everyone respects Brutus greatly and he wishes Brutus could see himself as others see him.  </a:t>
            </a:r>
            <a:endParaRPr lang="en-IE" dirty="0"/>
          </a:p>
          <a:p>
            <a:r>
              <a:rPr lang="en-IE" dirty="0" smtClean="0"/>
              <a:t>Brutus wonders why Cassius is flattering him:</a:t>
            </a:r>
          </a:p>
          <a:p>
            <a:r>
              <a:rPr lang="en-IE" dirty="0" smtClean="0"/>
              <a:t>‘Into what dangers would you lead me, Cassius, / That you would have me seek into myself / For that which is not in me?’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Unhappy to be a Roman citizen in these times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dirty="0" smtClean="0"/>
              <a:t>‘Brutus had rather be a villager</a:t>
            </a:r>
          </a:p>
          <a:p>
            <a:pPr>
              <a:buNone/>
            </a:pPr>
            <a:r>
              <a:rPr lang="en-IE" dirty="0"/>
              <a:t>	</a:t>
            </a:r>
            <a:r>
              <a:rPr lang="en-IE" dirty="0" smtClean="0"/>
              <a:t>Than to repute himself a son of Rome</a:t>
            </a:r>
          </a:p>
          <a:p>
            <a:pPr>
              <a:buNone/>
            </a:pPr>
            <a:r>
              <a:rPr lang="en-IE" dirty="0"/>
              <a:t>	</a:t>
            </a:r>
            <a:r>
              <a:rPr lang="en-IE" dirty="0" smtClean="0"/>
              <a:t>Under these hard conditions as this time</a:t>
            </a:r>
          </a:p>
          <a:p>
            <a:pPr>
              <a:buNone/>
            </a:pPr>
            <a:r>
              <a:rPr lang="en-IE" dirty="0"/>
              <a:t>	</a:t>
            </a:r>
            <a:r>
              <a:rPr lang="en-IE" dirty="0" smtClean="0"/>
              <a:t>Is like to lay on us.’</a:t>
            </a:r>
            <a:endParaRPr lang="en-I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His virtue makes him vulnerable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Cassius believes that he can use Brutus’ nobility to his own advantage.  He plans to bend Brutus to his will:</a:t>
            </a:r>
          </a:p>
          <a:p>
            <a:pPr>
              <a:buNone/>
            </a:pPr>
            <a:r>
              <a:rPr lang="en-IE" dirty="0"/>
              <a:t>	</a:t>
            </a:r>
            <a:r>
              <a:rPr lang="en-IE" dirty="0" smtClean="0"/>
              <a:t>‘Well, Brutus, thou art noble; yet I see /</a:t>
            </a:r>
          </a:p>
          <a:p>
            <a:pPr>
              <a:buNone/>
            </a:pPr>
            <a:r>
              <a:rPr lang="en-IE" dirty="0"/>
              <a:t>	</a:t>
            </a:r>
            <a:r>
              <a:rPr lang="en-IE" dirty="0" smtClean="0"/>
              <a:t>Thy honourable mettle may be wrought</a:t>
            </a:r>
          </a:p>
          <a:p>
            <a:pPr>
              <a:buNone/>
            </a:pPr>
            <a:r>
              <a:rPr lang="en-IE" dirty="0"/>
              <a:t>	</a:t>
            </a:r>
            <a:r>
              <a:rPr lang="en-IE" dirty="0" smtClean="0"/>
              <a:t>From that it is disposed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Act One – Key Words about Brutus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Worried</a:t>
            </a:r>
          </a:p>
          <a:p>
            <a:r>
              <a:rPr lang="en-IE" dirty="0" smtClean="0"/>
              <a:t>Distracted</a:t>
            </a:r>
          </a:p>
          <a:p>
            <a:r>
              <a:rPr lang="en-IE" dirty="0" smtClean="0"/>
              <a:t>Noble</a:t>
            </a:r>
          </a:p>
          <a:p>
            <a:r>
              <a:rPr lang="en-IE" dirty="0" smtClean="0"/>
              <a:t>Honourable</a:t>
            </a:r>
          </a:p>
          <a:p>
            <a:r>
              <a:rPr lang="en-IE" dirty="0" smtClean="0"/>
              <a:t>Loyal</a:t>
            </a:r>
          </a:p>
          <a:p>
            <a:r>
              <a:rPr lang="en-IE" smtClean="0"/>
              <a:t>Modest</a:t>
            </a:r>
            <a:endParaRPr lang="en-IE" dirty="0" smtClean="0"/>
          </a:p>
          <a:p>
            <a:r>
              <a:rPr lang="en-IE" dirty="0" smtClean="0"/>
              <a:t>Vulnerable</a:t>
            </a:r>
            <a:endParaRPr lang="en-I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271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Brutus</vt:lpstr>
      <vt:lpstr>Brutus is worried</vt:lpstr>
      <vt:lpstr>Rome vs. Caesar</vt:lpstr>
      <vt:lpstr>Manipulated by Cassius</vt:lpstr>
      <vt:lpstr>Unhappy to be a Roman citizen in these times</vt:lpstr>
      <vt:lpstr>His virtue makes him vulnerable</vt:lpstr>
      <vt:lpstr>Act One – Key Words about Brutus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Brutus</dc:title>
  <dc:creator>Aoife</dc:creator>
  <cp:lastModifiedBy>Aoife</cp:lastModifiedBy>
  <cp:revision>2</cp:revision>
  <dcterms:created xsi:type="dcterms:W3CDTF">2013-11-18T05:16:04Z</dcterms:created>
  <dcterms:modified xsi:type="dcterms:W3CDTF">2013-11-18T05:36:51Z</dcterms:modified>
</cp:coreProperties>
</file>